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38" r:id="rId1"/>
  </p:sldMasterIdLst>
  <p:notesMasterIdLst>
    <p:notesMasterId r:id="rId3"/>
  </p:notesMasterIdLst>
  <p:sldIdLst>
    <p:sldId id="262" r:id="rId2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89227" autoAdjust="0"/>
  </p:normalViewPr>
  <p:slideViewPr>
    <p:cSldViewPr>
      <p:cViewPr varScale="1">
        <p:scale>
          <a:sx n="66" d="100"/>
          <a:sy n="66" d="100"/>
        </p:scale>
        <p:origin x="1244" y="4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7" d="100"/>
          <a:sy n="87" d="100"/>
        </p:scale>
        <p:origin x="3840" y="8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C6F4E9-8C78-4C0D-9055-2E0BA76A397E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18047-C3F3-48EF-B9DE-2DEA8C43C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310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06185E-F06B-4F99-BD03-568C62DAC9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CEBB625-F0C6-4B37-BD9C-305F2B4DE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EB276F-F3F6-4A74-8E84-E750A2B23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696DC0-9225-452F-9644-9E4FA0A36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A0AA1E-5B20-44BA-A90F-1C9AFFA95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831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7D2137-B5B7-4E48-899F-D06A9FE0C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8E5AD1-CBF1-497B-BF2C-0ED3ED73A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739420C-9DE0-43CE-BE01-D64022F45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71B29A-0242-4013-8944-50B02589E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F4467D-0495-4F5B-9449-C7699EE8F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907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54BEBE-0C5C-4ABE-B390-16687D1C7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E39DE1A-EB4B-4BFE-9A2F-96830D9B8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785215-B851-4BCE-8A3C-2C4538EEF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88C077-E937-4A4B-A5AA-FC7651B0C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D7FF7C-4BB7-4322-A509-3A1AC1E5E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170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75F46C-A07B-4B6A-90CC-6679756CB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1DDEF02-904C-4AA7-A205-55445B263D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D646E8A-E8AA-4645-90AE-A8F5F48172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21E3B26-DFC9-4A96-A7DC-64454CB72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B20F0E5-4BFE-4419-8E3E-EDCD7BDA4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FC1B61B-D377-420E-82B4-5C00ABD83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5339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2F6812-B6B7-433B-91EF-6D710F44E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E7E0190-92AA-4857-8FC8-CC162D99B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8169220-3B2A-4445-B14B-1B36B12B3F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1C16EF8-264F-48E7-8496-B4AD7198B8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C47F05D-68A2-4CDF-9EFF-10D2CDDB7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D454D02-67E4-4A57-B4BA-5397B8D50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0AA5B4A-D3CD-4A28-94AA-65773CC46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DC6E9B4-417C-4DE0-9344-103A8BE2B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9993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C4E874-A427-46F1-BB10-37841BBBF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201FFA6-DB47-48E7-8877-6FF4C639E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6367FB2-3231-4CDB-A1FD-CBD712B50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39F85C4-9843-469A-88D8-8765F21A8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362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097DEDC-19DE-49C1-84AB-DE5324F46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4AEA2E1-8E09-43FE-B0CF-64A3B2E8E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425FE61-69B2-49A2-A878-88C654216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916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D15624-489B-444E-B026-35F1CCEFB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EF9AE3-D9AD-4345-A49B-20EC6AD3F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F9A88C1-C40C-498F-8988-044B66E4B7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D641A8A-FF66-43ED-B923-42691B08B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CFBA3E9-E36F-466D-B677-C8024E1A7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88FBBD9-32B4-4E3C-96DD-AC74C11F1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9358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6215C4-3926-495E-8176-901B92202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92CB086-2AF2-4D1D-8C20-759B46C388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071C408-7C61-4BA5-8E4D-976E4E543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1C43BD7-B852-4372-87DF-C7989B1FA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8A3D65E-4436-4175-A509-BF9F7B4AD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E2CDD6-1907-4418-B509-33A5EB799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5512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A2B9E9-9D5A-4B8F-B11A-4B7F70B6B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190F729-6EE3-4A91-9A50-6BC2AEA008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BB90781-D816-4B06-A947-78525073D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1259C3-C0E8-4F10-AE95-F5B20150A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3476E63-832B-4B80-8DAA-422D248A0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9430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E9DB77F-A224-46FC-B033-C9FE091FB3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484770D-3CE3-4A0E-8BFB-CC6F163160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C8AE29-1EAA-447C-8923-8BFDC2C36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1F28F1-191E-400F-AFBC-2D573FDB1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41DEBB-77EF-49EB-904B-21EE1BE72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979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2FE135B-6228-4258-8999-BDBF8281F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7DAF4CA-D07A-44A1-8D22-6FDD441DF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A77CD2-02BE-4AB6-A3B1-9798C1B574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CBEEC8-A2BC-44CF-BB6B-C4DB6D20CA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C4046F-5204-4945-817D-CA3CEA6A3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2503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1B232D7-0221-435F-B2E8-E9A3755D0FF5}"/>
              </a:ext>
            </a:extLst>
          </p:cNvPr>
          <p:cNvSpPr/>
          <p:nvPr/>
        </p:nvSpPr>
        <p:spPr>
          <a:xfrm>
            <a:off x="240480" y="291590"/>
            <a:ext cx="180597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>
                <a:latin typeface="游ゴシック" panose="020B0400000000000000" pitchFamily="50" charset="-128"/>
                <a:ea typeface="游ゴシック" panose="020B0400000000000000" pitchFamily="50" charset="-128"/>
              </a:rPr>
              <a:t>今井 友理恵</a:t>
            </a:r>
            <a:endParaRPr lang="ja-JP" altLang="en-US" sz="1200" b="1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" name="四角形: 角を丸くする 24">
            <a:extLst>
              <a:ext uri="{FF2B5EF4-FFF2-40B4-BE49-F238E27FC236}">
                <a16:creationId xmlns:a16="http://schemas.microsoft.com/office/drawing/2014/main" id="{B9571BE6-50B6-40BB-82B4-736DC3E2465B}"/>
              </a:ext>
            </a:extLst>
          </p:cNvPr>
          <p:cNvSpPr/>
          <p:nvPr/>
        </p:nvSpPr>
        <p:spPr>
          <a:xfrm>
            <a:off x="5097018" y="764704"/>
            <a:ext cx="4569490" cy="5959947"/>
          </a:xfrm>
          <a:custGeom>
            <a:avLst/>
            <a:gdLst>
              <a:gd name="connsiteX0" fmla="*/ 0 w 4425474"/>
              <a:gd name="connsiteY0" fmla="*/ 72135 h 5836892"/>
              <a:gd name="connsiteX1" fmla="*/ 72135 w 4425474"/>
              <a:gd name="connsiteY1" fmla="*/ 0 h 5836892"/>
              <a:gd name="connsiteX2" fmla="*/ 4353339 w 4425474"/>
              <a:gd name="connsiteY2" fmla="*/ 0 h 5836892"/>
              <a:gd name="connsiteX3" fmla="*/ 4425474 w 4425474"/>
              <a:gd name="connsiteY3" fmla="*/ 72135 h 5836892"/>
              <a:gd name="connsiteX4" fmla="*/ 4425474 w 4425474"/>
              <a:gd name="connsiteY4" fmla="*/ 5764757 h 5836892"/>
              <a:gd name="connsiteX5" fmla="*/ 4353339 w 4425474"/>
              <a:gd name="connsiteY5" fmla="*/ 5836892 h 5836892"/>
              <a:gd name="connsiteX6" fmla="*/ 72135 w 4425474"/>
              <a:gd name="connsiteY6" fmla="*/ 5836892 h 5836892"/>
              <a:gd name="connsiteX7" fmla="*/ 0 w 4425474"/>
              <a:gd name="connsiteY7" fmla="*/ 5764757 h 5836892"/>
              <a:gd name="connsiteX8" fmla="*/ 0 w 4425474"/>
              <a:gd name="connsiteY8" fmla="*/ 72135 h 5836892"/>
              <a:gd name="connsiteX0" fmla="*/ 0 w 4425474"/>
              <a:gd name="connsiteY0" fmla="*/ 72135 h 5836892"/>
              <a:gd name="connsiteX1" fmla="*/ 72135 w 4425474"/>
              <a:gd name="connsiteY1" fmla="*/ 0 h 5836892"/>
              <a:gd name="connsiteX2" fmla="*/ 4353339 w 4425474"/>
              <a:gd name="connsiteY2" fmla="*/ 0 h 5836892"/>
              <a:gd name="connsiteX3" fmla="*/ 4425474 w 4425474"/>
              <a:gd name="connsiteY3" fmla="*/ 72135 h 5836892"/>
              <a:gd name="connsiteX4" fmla="*/ 4425474 w 4425474"/>
              <a:gd name="connsiteY4" fmla="*/ 5764757 h 5836892"/>
              <a:gd name="connsiteX5" fmla="*/ 4353339 w 4425474"/>
              <a:gd name="connsiteY5" fmla="*/ 5836892 h 5836892"/>
              <a:gd name="connsiteX6" fmla="*/ 72135 w 4425474"/>
              <a:gd name="connsiteY6" fmla="*/ 5836892 h 5836892"/>
              <a:gd name="connsiteX7" fmla="*/ 0 w 4425474"/>
              <a:gd name="connsiteY7" fmla="*/ 5764757 h 5836892"/>
              <a:gd name="connsiteX8" fmla="*/ 0 w 4425474"/>
              <a:gd name="connsiteY8" fmla="*/ 72135 h 5836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474" h="5836892">
                <a:moveTo>
                  <a:pt x="0" y="72135"/>
                </a:moveTo>
                <a:cubicBezTo>
                  <a:pt x="0" y="32296"/>
                  <a:pt x="32296" y="0"/>
                  <a:pt x="72135" y="0"/>
                </a:cubicBezTo>
                <a:lnTo>
                  <a:pt x="4353339" y="0"/>
                </a:lnTo>
                <a:cubicBezTo>
                  <a:pt x="4393178" y="0"/>
                  <a:pt x="4425474" y="32296"/>
                  <a:pt x="4425474" y="72135"/>
                </a:cubicBezTo>
                <a:lnTo>
                  <a:pt x="4425474" y="5764757"/>
                </a:lnTo>
                <a:cubicBezTo>
                  <a:pt x="4425474" y="5804596"/>
                  <a:pt x="4393178" y="5836892"/>
                  <a:pt x="4353339" y="5836892"/>
                </a:cubicBezTo>
                <a:lnTo>
                  <a:pt x="72135" y="5836892"/>
                </a:lnTo>
                <a:cubicBezTo>
                  <a:pt x="32296" y="5836892"/>
                  <a:pt x="0" y="5804596"/>
                  <a:pt x="0" y="5764757"/>
                </a:cubicBezTo>
                <a:lnTo>
                  <a:pt x="0" y="72135"/>
                </a:lnTo>
                <a:close/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t"/>
          <a:lstStyle/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WORKS</a:t>
            </a:r>
          </a:p>
          <a:p>
            <a:pPr algn="l"/>
            <a:endParaRPr lang="en-US" altLang="ja-JP" sz="800" b="1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REGULAR WORK:</a:t>
            </a:r>
          </a:p>
          <a:p>
            <a:pPr algn="l"/>
            <a:r>
              <a:rPr lang="pl-PL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Fm yokohama </a:t>
            </a:r>
            <a:r>
              <a:rPr lang="ja-JP" altLang="pl-PL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</a:t>
            </a:r>
            <a:r>
              <a:rPr lang="pl-PL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YOKOHAMA My Choice</a:t>
            </a:r>
            <a:r>
              <a:rPr lang="ja-JP" altLang="pl-PL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！」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DJ (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日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)9:30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～</a:t>
            </a:r>
          </a:p>
          <a:p>
            <a:pPr algn="l"/>
            <a:r>
              <a:rPr lang="en-US" altLang="ja-JP" sz="800" b="1" i="0" u="none" strike="noStrike" baseline="0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LuckyFM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茨城放送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ダイバーシティニュース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キャスター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木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)21:00~</a:t>
            </a:r>
          </a:p>
          <a:p>
            <a:pPr algn="l"/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グローバルウェイ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[Next DX Leader] MC</a:t>
            </a:r>
          </a:p>
          <a:p>
            <a:pPr algn="l"/>
            <a:endParaRPr lang="en-US" altLang="ja-JP" sz="800" b="1" i="0" u="none" strike="noStrike" baseline="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TV:</a:t>
            </a:r>
          </a:p>
          <a:p>
            <a:pPr algn="l"/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石川テレビ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石川さん情報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Live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リフレッシュ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</a:p>
          <a:p>
            <a:pPr algn="l"/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石川テレビ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石川さん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Live News it]</a:t>
            </a:r>
          </a:p>
          <a:p>
            <a:pPr algn="l"/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石川テレビ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ボクシング 拳の嵐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</a:p>
          <a:p>
            <a:pPr algn="l"/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石川テレビ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石川県ジュニアサッカー大会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]/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ゲスト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: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鈴木隆行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元日本代表サッカー選手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)</a:t>
            </a:r>
          </a:p>
          <a:p>
            <a:pPr algn="l"/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石川テレビ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[B.LEAGUE]</a:t>
            </a:r>
          </a:p>
          <a:p>
            <a:pPr algn="l"/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石川テレビ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音楽情報番組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N-18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凸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]/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インタビュー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:Da-</a:t>
            </a:r>
            <a:r>
              <a:rPr lang="en-US" altLang="ja-JP" sz="800" b="1" i="0" u="none" strike="noStrike" baseline="0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iCE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・フジファブリック他</a:t>
            </a:r>
          </a:p>
          <a:p>
            <a:pPr algn="l"/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石川テレビ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池上彰が徹底解説！ あなたの知らない石川の今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FNS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北陸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ぐっさんの北陸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県どんぶりハンター！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FNS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北陸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[TKO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が北陸暮らしの外国人と出会った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FNS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北陸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[JOY×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北陸のご長寿さんマジ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RESPECT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！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</a:p>
          <a:p>
            <a:pPr algn="l"/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フジテレビ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めざましテレビ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</a:p>
          <a:p>
            <a:pPr algn="l"/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フジテレビ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[FNS27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時間テレビ にほんのスポーツは強いっ！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</a:p>
          <a:p>
            <a:pPr algn="l"/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フジテレビ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直撃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LIVE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グッディ！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</a:p>
          <a:p>
            <a:pPr algn="l"/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フジテレビ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バイキング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</a:p>
          <a:p>
            <a:pPr algn="l"/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フジテレビ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国分太一のおさんぽジャパン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 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BS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フジ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わがまま！ 気まま！ 旅気分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]/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ロケ共演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: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つるの剛士</a:t>
            </a:r>
          </a:p>
          <a:p>
            <a:pPr algn="l"/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関西テレビ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にじいろジーン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]/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ロケ共演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: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ガレッジセール</a:t>
            </a:r>
            <a:endParaRPr lang="en-US" altLang="ja-JP" sz="800" b="1" i="0" u="none" strike="noStrike" baseline="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endParaRPr lang="en-US" altLang="ja-JP" sz="800" b="1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EVENT MC: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[KTC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杯チャンピオン決定戦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2025]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ゲスト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: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錦鯉、ハローキティ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[EXPO2027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オフィシャルストア オープン記念イベント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ゲスト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: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黒谷友香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東急住宅リースグループアワード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2025]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ゲスト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: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ほいけんた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[Honda Kids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親子向け体験型オンラインイベント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ゲスト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: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デカキン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(YouTuber)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デル・テクノロジーズ株式会社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Dell XPS 13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記者発表会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ゲスト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: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渋谷凪咲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(NMB48)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メルクバイオファーマ株式会社 オンラインシンポジウム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ゲスト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: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安田美沙子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フォーエイト メジャーデビュー記念ミニライブイベント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ゲスト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: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フォーエイト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食べ物語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AWARDS &amp;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試食会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2022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春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ゲスト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: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高橋ひかる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食べ物語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AWARDS &amp;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試食会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2022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夏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ゲスト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: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笠原将弘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料理人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)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ダイヤモンド・プレミアム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周年イベント オンラインセミナー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ゲスト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: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入山章栄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第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41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回 関東誠鏡会 総会・懇親会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ゲスト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: 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そいつどいつ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興和株式会社 大谷翔平選手 新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CM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発表会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[JR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東海「いざいざ奈良」キャンペーンイベント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ダリア ヘアコンテスト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D-CONTEST2022 -next generation- FINAL]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プレスリリースアワード 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2023]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[NTT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コミュニケーションズ オンライン配信イベント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パーソル プロセス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&amp;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テクノロジー 社員総会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スターツ出版 オズモール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×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コート・デュ・ローヌ ワインパーティ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マイナビ 社内新規事業 最終プレゼンテーション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&amp;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表彰式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[2024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年日本アクア決起大会 表彰式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&amp;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懇親パーティー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</a:p>
          <a:p>
            <a:pPr algn="l"/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[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住友商事グローバルメタルズ 第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lang="ja-JP" altLang="en-US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回浮体式洋上風力発電カンファレンス</a:t>
            </a:r>
            <a:r>
              <a:rPr lang="en-US" altLang="ja-JP" sz="8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  <a:endParaRPr lang="ja-JP" altLang="en-US" sz="800" b="1" i="0" u="none" strike="noStrike" baseline="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EC68428F-0BBD-48BE-BCF1-25839EB31CB7}"/>
              </a:ext>
            </a:extLst>
          </p:cNvPr>
          <p:cNvSpPr/>
          <p:nvPr/>
        </p:nvSpPr>
        <p:spPr>
          <a:xfrm>
            <a:off x="239494" y="4077072"/>
            <a:ext cx="4569489" cy="2647579"/>
          </a:xfrm>
          <a:prstGeom prst="roundRect">
            <a:avLst>
              <a:gd name="adj" fmla="val 4015"/>
            </a:avLst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出身地：岩手県盛岡市</a:t>
            </a:r>
          </a:p>
          <a:p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身　長：</a:t>
            </a:r>
            <a:r>
              <a:rPr kumimoji="1" lang="en-US" altLang="ja-JP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164cm</a:t>
            </a:r>
          </a:p>
          <a:p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趣　味：海外旅行・ドラマ鑑賞・お酒・ダンス</a:t>
            </a:r>
          </a:p>
          <a:p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学　歴：慶應義塾大学 法学部 政治学科卒</a:t>
            </a:r>
          </a:p>
          <a:p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資　格：</a:t>
            </a:r>
            <a:r>
              <a:rPr kumimoji="1" lang="en-US" altLang="ja-JP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SSI</a:t>
            </a:r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認定日本酒ナビゲーター・世界遺産検定</a:t>
            </a:r>
            <a:r>
              <a:rPr kumimoji="1" lang="en-US" altLang="ja-JP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級・</a:t>
            </a:r>
            <a:r>
              <a:rPr kumimoji="1" lang="en-US" altLang="ja-JP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級小型船舶操縦士</a:t>
            </a:r>
          </a:p>
          <a:p>
            <a:endParaRPr kumimoji="1" lang="ja-JP" altLang="en-US" sz="800" b="1" dirty="0">
              <a:solidFill>
                <a:schemeClr val="bg2">
                  <a:lumMod val="10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慶應義塾大学卒業後、石川テレビ放送に入社し、アナウンサーとして</a:t>
            </a:r>
            <a:r>
              <a:rPr kumimoji="1" lang="en-US" altLang="ja-JP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5</a:t>
            </a:r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年間在籍。</a:t>
            </a:r>
          </a:p>
          <a:p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安定したアナウンス力と度胸が評価され、平日朝の情報番組、報道・バラエティ・スポーツ・音楽番組まで幅広く担当した。</a:t>
            </a:r>
            <a:endParaRPr kumimoji="1" lang="en-US" altLang="ja-JP" sz="800" b="1" dirty="0">
              <a:solidFill>
                <a:schemeClr val="bg2">
                  <a:lumMod val="10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kumimoji="1" lang="ja-JP" altLang="en-US" sz="800" b="1" dirty="0">
              <a:solidFill>
                <a:schemeClr val="bg2">
                  <a:lumMod val="10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en-US" altLang="ja-JP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2021</a:t>
            </a:r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年春よりフリーアナウンサーとして活動を開始。</a:t>
            </a:r>
          </a:p>
          <a:p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世界遺産を巡る旅がライフワークで、</a:t>
            </a:r>
            <a:r>
              <a:rPr kumimoji="1" lang="en-US" altLang="ja-JP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SSI</a:t>
            </a:r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認定「日本酒ナビゲーター」の資格も保有。</a:t>
            </a:r>
          </a:p>
          <a:p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知的好奇心と行動力に富んだアナウンサーとして活動の幅を広げている。</a:t>
            </a:r>
          </a:p>
          <a:p>
            <a:endParaRPr kumimoji="1" lang="en-US" altLang="ja-JP" sz="800" b="1" dirty="0">
              <a:solidFill>
                <a:schemeClr val="bg2">
                  <a:lumMod val="10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レギュラー番組</a:t>
            </a:r>
            <a:endParaRPr lang="en-US" altLang="ja-JP" sz="800" b="1" dirty="0">
              <a:solidFill>
                <a:schemeClr val="bg2">
                  <a:lumMod val="10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en-US" altLang="ja-JP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Fm </a:t>
            </a:r>
            <a:r>
              <a:rPr kumimoji="1" lang="en-US" altLang="ja-JP" sz="800" b="1" dirty="0" err="1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yokohama</a:t>
            </a:r>
            <a:r>
              <a:rPr kumimoji="1" lang="en-US" altLang="ja-JP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</a:t>
            </a:r>
            <a:r>
              <a:rPr kumimoji="1" lang="en-US" altLang="ja-JP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YOKOHAMA My Choice</a:t>
            </a:r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！」（</a:t>
            </a:r>
            <a:r>
              <a:rPr kumimoji="1" lang="en-US" altLang="ja-JP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2024</a:t>
            </a:r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年</a:t>
            </a:r>
            <a:r>
              <a:rPr kumimoji="1" lang="en-US" altLang="ja-JP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4</a:t>
            </a:r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月～）</a:t>
            </a:r>
          </a:p>
          <a:p>
            <a:r>
              <a:rPr kumimoji="1" lang="en-US" altLang="ja-JP" sz="800" b="1" dirty="0" err="1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LuckyFM</a:t>
            </a:r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「ダイバーシティニュース」（</a:t>
            </a:r>
            <a:r>
              <a:rPr kumimoji="1" lang="en-US" altLang="ja-JP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2023</a:t>
            </a:r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年</a:t>
            </a:r>
            <a:r>
              <a:rPr kumimoji="1" lang="en-US" altLang="ja-JP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9</a:t>
            </a:r>
            <a:r>
              <a:rPr kumimoji="1" lang="ja-JP" altLang="en-US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月</a:t>
            </a:r>
            <a:r>
              <a:rPr kumimoji="1" lang="ja-JP" altLang="en-US" sz="800" b="1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～）</a:t>
            </a:r>
            <a:br>
              <a:rPr kumimoji="1" lang="en-US" altLang="ja-JP" sz="8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</a:br>
            <a:endParaRPr kumimoji="1" lang="ja-JP" altLang="en-US" sz="800" b="1" dirty="0">
              <a:solidFill>
                <a:schemeClr val="bg2">
                  <a:lumMod val="10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DC2D825-31FB-4A23-B0A7-5D21521A2DD2}"/>
              </a:ext>
            </a:extLst>
          </p:cNvPr>
          <p:cNvSpPr/>
          <p:nvPr/>
        </p:nvSpPr>
        <p:spPr>
          <a:xfrm>
            <a:off x="1928664" y="447986"/>
            <a:ext cx="2952328" cy="2308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ja-JP" altLang="en-US" sz="900" b="1" i="0" u="none" strike="noStrike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アナウンサー・イベント</a:t>
            </a:r>
            <a:r>
              <a:rPr lang="en-US" altLang="ja-JP" sz="900" b="1" i="0" u="none" strike="noStrike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MC</a:t>
            </a:r>
            <a:r>
              <a:rPr lang="ja-JP" altLang="en-US" sz="900" b="1" i="0" u="none" strike="noStrike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・ナレーター・企業広報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67667C8-6A97-47FF-9DC5-3C6B97F8F2C4}"/>
              </a:ext>
            </a:extLst>
          </p:cNvPr>
          <p:cNvSpPr/>
          <p:nvPr/>
        </p:nvSpPr>
        <p:spPr>
          <a:xfrm>
            <a:off x="239985" y="152912"/>
            <a:ext cx="1806471" cy="2308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900" b="1">
                <a:latin typeface="游ゴシック" panose="020B0400000000000000" pitchFamily="50" charset="-128"/>
                <a:ea typeface="游ゴシック" panose="020B0400000000000000" pitchFamily="50" charset="-128"/>
              </a:rPr>
              <a:t>    いまい                ゆりえ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30496D1-9EDA-3A83-6F38-913B88430A8B}"/>
              </a:ext>
            </a:extLst>
          </p:cNvPr>
          <p:cNvGrpSpPr/>
          <p:nvPr/>
        </p:nvGrpSpPr>
        <p:grpSpPr>
          <a:xfrm>
            <a:off x="5255089" y="194070"/>
            <a:ext cx="4253348" cy="507831"/>
            <a:chOff x="5385048" y="198644"/>
            <a:chExt cx="4253348" cy="507831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9DAE085F-D437-02B4-027F-48C238ECE013}"/>
                </a:ext>
              </a:extLst>
            </p:cNvPr>
            <p:cNvSpPr txBox="1"/>
            <p:nvPr/>
          </p:nvSpPr>
          <p:spPr>
            <a:xfrm>
              <a:off x="6140328" y="198644"/>
              <a:ext cx="349806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株式会社プラスプラス</a:t>
              </a:r>
              <a:endParaRPr lang="en-US" altLang="ja-JP" sz="900" b="1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r>
                <a:rPr lang="zh-TW" altLang="en-US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〒</a:t>
              </a:r>
              <a:r>
                <a:rPr lang="en-US" altLang="zh-TW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103-0003 </a:t>
              </a:r>
              <a:r>
                <a:rPr lang="ja-JP" altLang="en-US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東京都中央区日本橋横山町</a:t>
              </a:r>
              <a:r>
                <a:rPr lang="en-US" altLang="ja-JP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3-13 </a:t>
              </a:r>
              <a:r>
                <a:rPr lang="ja-JP" altLang="en-US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日工薬会館ビル</a:t>
              </a:r>
              <a:r>
                <a:rPr lang="en-US" altLang="ja-JP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5</a:t>
              </a:r>
              <a:r>
                <a:rPr lang="ja-JP" altLang="en-US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階</a:t>
              </a:r>
              <a:endParaRPr lang="en-US" altLang="zh-TW" sz="900" b="1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r>
                <a:rPr lang="en-US" altLang="ja-JP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TEL</a:t>
              </a:r>
              <a:r>
                <a:rPr kumimoji="1" lang="ja-JP" altLang="en-US" sz="900" b="1">
                  <a:solidFill>
                    <a:schemeClr val="bg2">
                      <a:lumMod val="10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：</a:t>
              </a:r>
              <a:r>
                <a:rPr lang="en-US" altLang="ja-JP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03-6869-6745</a:t>
              </a:r>
              <a:endParaRPr kumimoji="1" lang="ja-JP" altLang="en-US" sz="900" b="1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D13A8395-3849-C3B5-7E04-6AA902828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85048" y="254559"/>
              <a:ext cx="791999" cy="396000"/>
            </a:xfrm>
            <a:prstGeom prst="rect">
              <a:avLst/>
            </a:prstGeom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00A55DCA-3DB6-DBC8-A8FD-FD2B787591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8779" y="741966"/>
            <a:ext cx="2155458" cy="323276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75E71B5-C971-51D3-8A16-4BED9B0E66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207" y="753255"/>
            <a:ext cx="2147648" cy="322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97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793</TotalTime>
  <Words>670</Words>
  <Application>Microsoft Office PowerPoint</Application>
  <PresentationFormat>A4 210 x 297 mm</PresentationFormat>
  <Paragraphs>70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Profile</dc:title>
  <dc:creator>vasp1</dc:creator>
  <cp:lastModifiedBy>1 vasp</cp:lastModifiedBy>
  <cp:revision>79</cp:revision>
  <cp:lastPrinted>2020-12-09T08:32:11Z</cp:lastPrinted>
  <dcterms:created xsi:type="dcterms:W3CDTF">2020-10-22T04:47:00Z</dcterms:created>
  <dcterms:modified xsi:type="dcterms:W3CDTF">2026-02-25T10:08:23Z</dcterms:modified>
</cp:coreProperties>
</file>