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38" r:id="rId1"/>
  </p:sldMasterIdLst>
  <p:notesMasterIdLst>
    <p:notesMasterId r:id="rId3"/>
  </p:notesMasterIdLst>
  <p:sldIdLst>
    <p:sldId id="262" r:id="rId2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 autoAdjust="0"/>
    <p:restoredTop sz="89227" autoAdjust="0"/>
  </p:normalViewPr>
  <p:slideViewPr>
    <p:cSldViewPr>
      <p:cViewPr>
        <p:scale>
          <a:sx n="100" d="100"/>
          <a:sy n="100" d="100"/>
        </p:scale>
        <p:origin x="184" y="-143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3840" y="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6F4E9-8C78-4C0D-9055-2E0BA76A397E}" type="datetimeFigureOut">
              <a:rPr kumimoji="1" lang="ja-JP" altLang="en-US" smtClean="0"/>
              <a:t>2026/2/25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18047-C3F3-48EF-B9DE-2DEA8C43C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10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06185E-F06B-4F99-BD03-568C62DAC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EBB625-F0C6-4B37-BD9C-305F2B4DE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EB276F-F3F6-4A74-8E84-E750A2B2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696DC0-9225-452F-9644-9E4FA0A3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A0AA1E-5B20-44BA-A90F-1C9AFFA9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31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7D2137-B5B7-4E48-899F-D06A9FE0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8E5AD1-CBF1-497B-BF2C-0ED3ED73A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39420C-9DE0-43CE-BE01-D64022F45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71B29A-0242-4013-8944-50B02589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F4467D-0495-4F5B-9449-C7699EE8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07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54BEBE-0C5C-4ABE-B390-16687D1C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39DE1A-EB4B-4BFE-9A2F-96830D9B8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785215-B851-4BCE-8A3C-2C4538EEF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88C077-E937-4A4B-A5AA-FC7651B0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D7FF7C-4BB7-4322-A509-3A1AC1E5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17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75F46C-A07B-4B6A-90CC-6679756C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DDEF02-904C-4AA7-A205-55445B263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646E8A-E8AA-4645-90AE-A8F5F4817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1E3B26-DFC9-4A96-A7DC-64454CB72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20F0E5-4BFE-4419-8E3E-EDCD7BDA4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C1B61B-D377-420E-82B4-5C00ABD8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33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2F6812-B6B7-433B-91EF-6D710F44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7E0190-92AA-4857-8FC8-CC162D99B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8169220-3B2A-4445-B14B-1B36B12B3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1C16EF8-264F-48E7-8496-B4AD7198B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C47F05D-68A2-4CDF-9EFF-10D2CDDB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D454D02-67E4-4A57-B4BA-5397B8D5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AA5B4A-D3CD-4A28-94AA-65773CC4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DC6E9B4-417C-4DE0-9344-103A8BE2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99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4E874-A427-46F1-BB10-37841BBB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201FFA6-DB47-48E7-8877-6FF4C639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367FB2-3231-4CDB-A1FD-CBD712B5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39F85C4-9843-469A-88D8-8765F21A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62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097DEDC-19DE-49C1-84AB-DE5324F4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AEA2E1-8E09-43FE-B0CF-64A3B2E8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25FE61-69B2-49A2-A878-88C65421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1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D15624-489B-444E-B026-35F1CCEF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EF9AE3-D9AD-4345-A49B-20EC6AD3F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9A88C1-C40C-498F-8988-044B66E4B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641A8A-FF66-43ED-B923-42691B08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FBA3E9-E36F-466D-B677-C8024E1A7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8FBBD9-32B4-4E3C-96DD-AC74C11F1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5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6215C4-3926-495E-8176-901B92202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92CB086-2AF2-4D1D-8C20-759B46C38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71C408-7C61-4BA5-8E4D-976E4E543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C43BD7-B852-4372-87DF-C7989B1F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A3D65E-4436-4175-A509-BF9F7B4AD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E2CDD6-1907-4418-B509-33A5EB79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512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A2B9E9-9D5A-4B8F-B11A-4B7F70B6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190F729-6EE3-4A91-9A50-6BC2AEA00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B90781-D816-4B06-A947-78525073D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1259C3-C0E8-4F10-AE95-F5B20150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476E63-832B-4B80-8DAA-422D248A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43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E9DB77F-A224-46FC-B033-C9FE091FB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84770D-3CE3-4A0E-8BFB-CC6F16316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C8AE29-1EAA-447C-8923-8BFDC2C3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1F28F1-191E-400F-AFBC-2D573FDB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41DEBB-77EF-49EB-904B-21EE1BE72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97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FE135B-6228-4258-8999-BDBF8281F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DAF4CA-D07A-44A1-8D22-6FDD441D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A77CD2-02BE-4AB6-A3B1-9798C1B57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1194C-3294-4AE2-8F90-600EADC302DB}" type="datetimeFigureOut">
              <a:rPr kumimoji="1" lang="ja-JP" altLang="en-US" smtClean="0"/>
              <a:pPr/>
              <a:t>2026/2/25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CBEEC8-A2BC-44CF-BB6B-C4DB6D20C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C4046F-5204-4945-817D-CA3CEA6A3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8AB6F-E7CE-4998-BEE4-775965A2C70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0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B232D7-0221-435F-B2E8-E9A3755D0FF5}"/>
              </a:ext>
            </a:extLst>
          </p:cNvPr>
          <p:cNvSpPr/>
          <p:nvPr/>
        </p:nvSpPr>
        <p:spPr>
          <a:xfrm>
            <a:off x="240480" y="291590"/>
            <a:ext cx="18059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>
                <a:latin typeface="游ゴシック" panose="020B0400000000000000" pitchFamily="50" charset="-128"/>
                <a:ea typeface="游ゴシック" panose="020B0400000000000000" pitchFamily="50" charset="-128"/>
              </a:rPr>
              <a:t>丸山 周</a:t>
            </a:r>
          </a:p>
        </p:txBody>
      </p:sp>
      <p:sp>
        <p:nvSpPr>
          <p:cNvPr id="8" name="四角形: 角を丸くする 24">
            <a:extLst>
              <a:ext uri="{FF2B5EF4-FFF2-40B4-BE49-F238E27FC236}">
                <a16:creationId xmlns:a16="http://schemas.microsoft.com/office/drawing/2014/main" id="{B9571BE6-50B6-40BB-82B4-736DC3E2465B}"/>
              </a:ext>
            </a:extLst>
          </p:cNvPr>
          <p:cNvSpPr/>
          <p:nvPr/>
        </p:nvSpPr>
        <p:spPr>
          <a:xfrm>
            <a:off x="5097018" y="764704"/>
            <a:ext cx="4569490" cy="5959947"/>
          </a:xfrm>
          <a:custGeom>
            <a:avLst/>
            <a:gdLst>
              <a:gd name="connsiteX0" fmla="*/ 0 w 4425474"/>
              <a:gd name="connsiteY0" fmla="*/ 72135 h 5836892"/>
              <a:gd name="connsiteX1" fmla="*/ 72135 w 4425474"/>
              <a:gd name="connsiteY1" fmla="*/ 0 h 5836892"/>
              <a:gd name="connsiteX2" fmla="*/ 4353339 w 4425474"/>
              <a:gd name="connsiteY2" fmla="*/ 0 h 5836892"/>
              <a:gd name="connsiteX3" fmla="*/ 4425474 w 4425474"/>
              <a:gd name="connsiteY3" fmla="*/ 72135 h 5836892"/>
              <a:gd name="connsiteX4" fmla="*/ 4425474 w 4425474"/>
              <a:gd name="connsiteY4" fmla="*/ 5764757 h 5836892"/>
              <a:gd name="connsiteX5" fmla="*/ 4353339 w 4425474"/>
              <a:gd name="connsiteY5" fmla="*/ 5836892 h 5836892"/>
              <a:gd name="connsiteX6" fmla="*/ 72135 w 4425474"/>
              <a:gd name="connsiteY6" fmla="*/ 5836892 h 5836892"/>
              <a:gd name="connsiteX7" fmla="*/ 0 w 4425474"/>
              <a:gd name="connsiteY7" fmla="*/ 5764757 h 5836892"/>
              <a:gd name="connsiteX8" fmla="*/ 0 w 4425474"/>
              <a:gd name="connsiteY8" fmla="*/ 72135 h 5836892"/>
              <a:gd name="connsiteX0" fmla="*/ 0 w 4425474"/>
              <a:gd name="connsiteY0" fmla="*/ 72135 h 5836892"/>
              <a:gd name="connsiteX1" fmla="*/ 72135 w 4425474"/>
              <a:gd name="connsiteY1" fmla="*/ 0 h 5836892"/>
              <a:gd name="connsiteX2" fmla="*/ 4353339 w 4425474"/>
              <a:gd name="connsiteY2" fmla="*/ 0 h 5836892"/>
              <a:gd name="connsiteX3" fmla="*/ 4425474 w 4425474"/>
              <a:gd name="connsiteY3" fmla="*/ 72135 h 5836892"/>
              <a:gd name="connsiteX4" fmla="*/ 4425474 w 4425474"/>
              <a:gd name="connsiteY4" fmla="*/ 5764757 h 5836892"/>
              <a:gd name="connsiteX5" fmla="*/ 4353339 w 4425474"/>
              <a:gd name="connsiteY5" fmla="*/ 5836892 h 5836892"/>
              <a:gd name="connsiteX6" fmla="*/ 72135 w 4425474"/>
              <a:gd name="connsiteY6" fmla="*/ 5836892 h 5836892"/>
              <a:gd name="connsiteX7" fmla="*/ 0 w 4425474"/>
              <a:gd name="connsiteY7" fmla="*/ 5764757 h 5836892"/>
              <a:gd name="connsiteX8" fmla="*/ 0 w 4425474"/>
              <a:gd name="connsiteY8" fmla="*/ 72135 h 583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474" h="5836892">
                <a:moveTo>
                  <a:pt x="0" y="72135"/>
                </a:moveTo>
                <a:cubicBezTo>
                  <a:pt x="0" y="32296"/>
                  <a:pt x="32296" y="0"/>
                  <a:pt x="72135" y="0"/>
                </a:cubicBezTo>
                <a:lnTo>
                  <a:pt x="4353339" y="0"/>
                </a:lnTo>
                <a:cubicBezTo>
                  <a:pt x="4393178" y="0"/>
                  <a:pt x="4425474" y="32296"/>
                  <a:pt x="4425474" y="72135"/>
                </a:cubicBezTo>
                <a:lnTo>
                  <a:pt x="4425474" y="5764757"/>
                </a:lnTo>
                <a:cubicBezTo>
                  <a:pt x="4425474" y="5804596"/>
                  <a:pt x="4393178" y="5836892"/>
                  <a:pt x="4353339" y="5836892"/>
                </a:cubicBezTo>
                <a:lnTo>
                  <a:pt x="72135" y="5836892"/>
                </a:lnTo>
                <a:cubicBezTo>
                  <a:pt x="32296" y="5836892"/>
                  <a:pt x="0" y="5804596"/>
                  <a:pt x="0" y="5764757"/>
                </a:cubicBezTo>
                <a:lnTo>
                  <a:pt x="0" y="72135"/>
                </a:lnTo>
                <a:close/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WORKS</a:t>
            </a:r>
          </a:p>
          <a:p>
            <a:pPr algn="l"/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【RADIO】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JFN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TAG-TUNE DRIVING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FUJI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COUNTDOWN CONNECTIONS]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FUJI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J-HITS POWER ST ATION]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bayfm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FLY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DAY TRIPPER 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～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FROM SKY GA TE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～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TRIP1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TOKYO FM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Holiday Special "CATCH THE AUTUMN"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HOKKAIDO(AIR G)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G-tracks Count Down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FM NAGANO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「超常現象スペシャル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THE UFO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日本民間放送連盟ラジオエンターテイメント番組部門優秀賞受賞</a:t>
            </a:r>
          </a:p>
          <a:p>
            <a:pPr algn="l"/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【NARRATION】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FIT HOUSE presents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LIFESTYLE CONCIERGE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」店内放送</a:t>
            </a:r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ABC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マート（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TVCM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・黄桜 辛口一献（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TVCM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・武田薬品 アリナミン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EX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プラス（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TVCM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  <a:p>
            <a:pPr algn="l"/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【STUDIUM DJ】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・スーパーラグビー「サンウルブス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]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2016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年～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2020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年）</a:t>
            </a:r>
            <a:endParaRPr lang="en-US" altLang="ja-JP" sz="9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・東芝ブレイブルーパス東京（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2024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年）</a:t>
            </a:r>
            <a:endParaRPr lang="en-US" altLang="ja-JP" sz="9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・ラグビー 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Top East 2025 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最終戦</a:t>
            </a:r>
            <a:endParaRPr lang="en-US" altLang="ja-JP" sz="9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endParaRPr lang="ja-JP" altLang="en-US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【TV】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TBS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「マツコの知らない世界」（ゲスト出演）</a:t>
            </a:r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NHK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「あさイチ」（ゲスト出演）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・日本テレビ「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ZIP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！」（ゲスト出演）</a:t>
            </a:r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TVK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コンシェルジュ神奈川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」（レポーター）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・テレビ埼玉「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HOT WAVE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」（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MC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GyaO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MIDTOWN TV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」（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MC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  <a:p>
            <a:pPr algn="l"/>
            <a:endParaRPr lang="ja-JP" altLang="en-US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【EVENT MC】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Yahoo!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ベストエキスパート授賞式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2025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DELL Technologies Forum 2025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・ナプラ 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DREAM PLUS CONTEST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2014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年～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2025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年）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LaKeel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20th Anniversary Party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Pococha</a:t>
            </a:r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甲子園 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2025</a:t>
            </a:r>
            <a:endParaRPr lang="ja-JP" altLang="en-US" sz="9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OUTDOOR DAY by Rakuten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NEW MINI FAMILY CLOSED ROOM</a:t>
            </a:r>
          </a:p>
          <a:p>
            <a:pPr algn="l"/>
            <a:r>
              <a:rPr lang="ja-JP" altLang="en-US" sz="900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・アサヒビール戦略発表会</a:t>
            </a:r>
            <a:endParaRPr lang="en-US" altLang="ja-JP" sz="900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・ジャンプフェスタ 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SONY COMPUTER ENTERTAINMENT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ブース</a:t>
            </a:r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・ワイモバイル接客グランプリ決勝大会</a:t>
            </a:r>
          </a:p>
          <a:p>
            <a:pPr algn="l"/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King &amp; Prince</a:t>
            </a:r>
            <a:r>
              <a:rPr lang="ja-JP" altLang="en-US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900" b="1" i="0" u="none" strike="noStrike" baseline="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POP-UP STORE 2024 </a:t>
            </a:r>
            <a:r>
              <a:rPr lang="en-US" altLang="ja-JP" sz="900" b="1" i="0" u="none" strike="noStrike" baseline="0" dirty="0" err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Re:ERA</a:t>
            </a:r>
            <a:r>
              <a:rPr lang="ja-JP" altLang="en-US" sz="900" b="1" i="0" u="none" strike="noStrike" baseline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」記者会見</a:t>
            </a:r>
            <a:endParaRPr lang="ja-JP" altLang="en-US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endParaRPr lang="en-US" altLang="ja-JP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/>
            <a:endParaRPr lang="ja-JP" altLang="en-US" sz="900" b="1" i="0" u="none" strike="noStrike" baseline="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C68428F-0BBD-48BE-BCF1-25839EB31CB7}"/>
              </a:ext>
            </a:extLst>
          </p:cNvPr>
          <p:cNvSpPr/>
          <p:nvPr/>
        </p:nvSpPr>
        <p:spPr>
          <a:xfrm>
            <a:off x="239494" y="4077072"/>
            <a:ext cx="4569489" cy="2647579"/>
          </a:xfrm>
          <a:prstGeom prst="roundRect">
            <a:avLst>
              <a:gd name="adj" fmla="val 4015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出身地：北海道 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1974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11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日生まれ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身　長：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174.5cm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趣　味：食べ歩き、料理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特　技：インド料理作り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資　格：日本野菜ソムリエ協会公認カレーマイスター（現・講師）</a:t>
            </a:r>
          </a:p>
          <a:p>
            <a:endParaRPr kumimoji="1" lang="ja-JP" altLang="en-US" sz="900" b="1" dirty="0">
              <a:solidFill>
                <a:schemeClr val="bg2">
                  <a:lumMod val="10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15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年以上のラジオ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DJ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経験で培ったトークスキルを武器に、イベント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MC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・ナレーターとして様々な現場で活躍。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場を盛り上げる進行から落ち着いた司会まで、シチュエーションに合わせたマルチな対応力に定評がある。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ウィスパーからアッパーまで幅広く対応する表現力で、</a:t>
            </a:r>
            <a: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CM</a:t>
            </a: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・企業映像などのナレーションでも起用実績多数。</a:t>
            </a:r>
            <a:b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br>
              <a:rPr kumimoji="1" lang="en-US" altLang="ja-JP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カレー研究家・スパイシー丸山としての顔を持ち、テレビ・ラジオ・雑誌など多くのメディアに出演。</a:t>
            </a:r>
          </a:p>
          <a:p>
            <a:r>
              <a:rPr kumimoji="1" lang="ja-JP" altLang="en-US" sz="900" b="1" dirty="0">
                <a:solidFill>
                  <a:schemeClr val="bg2">
                    <a:lumMod val="10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全国のスパイス＆カレー文化の普及にも力を注いでいる。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DC2D825-31FB-4A23-B0A7-5D21521A2DD2}"/>
              </a:ext>
            </a:extLst>
          </p:cNvPr>
          <p:cNvSpPr/>
          <p:nvPr/>
        </p:nvSpPr>
        <p:spPr>
          <a:xfrm>
            <a:off x="1712640" y="447986"/>
            <a:ext cx="3035932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イベント</a:t>
            </a:r>
            <a:r>
              <a:rPr lang="en-US" altLang="ja-JP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MC</a:t>
            </a:r>
            <a:r>
              <a:rPr lang="ja-JP" altLang="en-US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・スポーツ</a:t>
            </a:r>
            <a:r>
              <a:rPr lang="en-US" altLang="ja-JP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DJ</a:t>
            </a:r>
            <a:r>
              <a:rPr lang="ja-JP" altLang="en-US" sz="900" b="1" i="0" u="none" strike="noStrike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・ナレーター・カレー研究家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67667C8-6A97-47FF-9DC5-3C6B97F8F2C4}"/>
              </a:ext>
            </a:extLst>
          </p:cNvPr>
          <p:cNvSpPr/>
          <p:nvPr/>
        </p:nvSpPr>
        <p:spPr>
          <a:xfrm>
            <a:off x="239985" y="152912"/>
            <a:ext cx="1806471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900" b="1">
                <a:latin typeface="游ゴシック" panose="020B0400000000000000" pitchFamily="50" charset="-128"/>
                <a:ea typeface="游ゴシック" panose="020B0400000000000000" pitchFamily="50" charset="-128"/>
              </a:rPr>
              <a:t>  まるやま     しゅう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FA5510-9458-6296-F73C-5DF9872BA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804906"/>
            <a:ext cx="2037429" cy="30561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56A78BF-671B-917E-4F04-321F36871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575" y="804906"/>
            <a:ext cx="2037428" cy="305614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CF6C9BF-24A8-4397-7161-6E5922AF18E1}"/>
              </a:ext>
            </a:extLst>
          </p:cNvPr>
          <p:cNvGrpSpPr/>
          <p:nvPr/>
        </p:nvGrpSpPr>
        <p:grpSpPr>
          <a:xfrm>
            <a:off x="5255089" y="194070"/>
            <a:ext cx="4253348" cy="507831"/>
            <a:chOff x="5385048" y="198644"/>
            <a:chExt cx="4253348" cy="50783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7B1E569-00CA-18E4-17B5-760747915840}"/>
                </a:ext>
              </a:extLst>
            </p:cNvPr>
            <p:cNvSpPr txBox="1"/>
            <p:nvPr/>
          </p:nvSpPr>
          <p:spPr>
            <a:xfrm>
              <a:off x="6140328" y="198644"/>
              <a:ext cx="349806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株式会社プラスプラス</a:t>
              </a:r>
              <a:endParaRPr lang="en-US" altLang="ja-JP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lang="zh-TW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〒</a:t>
              </a:r>
              <a:r>
                <a:rPr lang="en-US" altLang="zh-TW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103-0003 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東京都中央区日本橋横山町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3-13 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日工薬会館ビル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5</a:t>
              </a:r>
              <a:r>
                <a:rPr lang="ja-JP" altLang="en-US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階</a:t>
              </a:r>
              <a:endParaRPr lang="en-US" altLang="zh-TW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kumimoji="1" lang="ja-JP" altLang="en-US" sz="900" b="1">
                  <a:solidFill>
                    <a:schemeClr val="bg2">
                      <a:lumMod val="10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ja-JP" sz="900" b="1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03-6869-6745</a:t>
              </a:r>
              <a:endParaRPr kumimoji="1" lang="ja-JP" altLang="en-US" sz="900" b="1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F676CB00-6DE3-9691-83D6-ACE013364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5048" y="254559"/>
              <a:ext cx="791999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79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474</Words>
  <Application>Microsoft Office PowerPoint</Application>
  <PresentationFormat>A4 210 x 297 mm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Profile</dc:title>
  <dc:creator>kato</dc:creator>
  <cp:lastModifiedBy>1 vasp</cp:lastModifiedBy>
  <cp:revision>83</cp:revision>
  <cp:lastPrinted>2020-12-09T08:32:11Z</cp:lastPrinted>
  <dcterms:created xsi:type="dcterms:W3CDTF">2020-10-22T04:47:00Z</dcterms:created>
  <dcterms:modified xsi:type="dcterms:W3CDTF">2026-02-25T10:30:54Z</dcterms:modified>
</cp:coreProperties>
</file>